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4" r:id="rId5"/>
    <p:sldId id="263" r:id="rId6"/>
    <p:sldId id="262" r:id="rId7"/>
    <p:sldId id="261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B1E94-EC8A-4F06-A0E8-6BE9ECC95129}" type="datetimeFigureOut">
              <a:rPr lang="en-US" smtClean="0"/>
              <a:pPr/>
              <a:t>3/24/2013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89F5-0E50-4BB4-85A4-2395F0113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travelportal.info/general-travel-info/maps-route-planners/maps/blank-/-outline-maps-of-the-world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all-maps.info/about/geographic-maps/world-map-printable" TargetMode="Externa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utline-world-map.com/map-painting-too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maps.nationmaster.com/country/us/11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lib.utexas.edu/maps/united_states/usa_blank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517374" y="-844827"/>
            <a:ext cx="6096000" cy="930965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29000" y="152400"/>
            <a:ext cx="22187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U.S. Map 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hist-geo.com/Fond-de-carte/USA-48-fond/USA-48-Muet-b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057507"/>
            <a:ext cx="9067800" cy="572429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29000" y="152400"/>
            <a:ext cx="22187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U.S. Map 2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mappery.com/maps/US-Map-Landform-Outline.mediumthum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200" y="404874"/>
            <a:ext cx="9448800" cy="729132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29000" y="152400"/>
            <a:ext cx="22187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U.S. Map 3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152400"/>
            <a:ext cx="2627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World Map 1</a:t>
            </a:r>
            <a:endParaRPr lang="en-US" sz="3600" dirty="0"/>
          </a:p>
        </p:txBody>
      </p:sp>
      <p:sp>
        <p:nvSpPr>
          <p:cNvPr id="1029" name="Rectangle 5">
            <a:hlinkClick r:id="rId2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 descr="http://www.google.com/intl/en_ALL/images/logos/images_logo_sm.gif">
            <a:hlinkClick r:id="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-1533525"/>
            <a:ext cx="1390650" cy="285750"/>
          </a:xfrm>
          <a:prstGeom prst="rect">
            <a:avLst/>
          </a:prstGeom>
          <a:noFill/>
        </p:spPr>
      </p:pic>
      <p:pic>
        <p:nvPicPr>
          <p:cNvPr id="1033" name="Picture 9" descr="http://www.all-maps.info/wp-content/uploads/World-map-printable-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1371600"/>
            <a:ext cx="9144000" cy="5053012"/>
          </a:xfrm>
          <a:prstGeom prst="rect">
            <a:avLst/>
          </a:prstGeom>
          <a:noFill/>
        </p:spPr>
      </p:pic>
      <p:sp>
        <p:nvSpPr>
          <p:cNvPr id="1034" name="Rectangle 10">
            <a:hlinkClick r:id="rId5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2" name="Picture 8" descr="http://www.google.com/intl/en_ALL/images/logos/images_logo_sm.gif">
            <a:hlinkClick r:id="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-1808163"/>
            <a:ext cx="1390650" cy="28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http://www.outline-world-map.com/map-images-original/outline-gray-white-blank-world-map-b9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006004"/>
            <a:ext cx="9144000" cy="5851997"/>
          </a:xfrm>
          <a:prstGeom prst="rect">
            <a:avLst/>
          </a:prstGeom>
          <a:noFill/>
        </p:spPr>
      </p:pic>
      <p:sp>
        <p:nvSpPr>
          <p:cNvPr id="20485" name="Rectangle 5">
            <a:hlinkClick r:id="rId3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3" name="Picture 3" descr="http://www.google.com/intl/en_ALL/images/logos/images_logo_sm.gif">
            <a:hlinkClick r:id="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575" y="-1258888"/>
            <a:ext cx="1390650" cy="2857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429000" y="152400"/>
            <a:ext cx="2627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World Map 2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>
            <a:hlinkClick r:id="rId2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9" name="Picture 3" descr="http://www.google.com/intl/en_ALL/images/logos/images_logo_sm.gif">
            <a:hlinkClick r:id="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-1944688"/>
            <a:ext cx="1390650" cy="285750"/>
          </a:xfrm>
          <a:prstGeom prst="rect">
            <a:avLst/>
          </a:prstGeom>
          <a:noFill/>
        </p:spPr>
      </p:pic>
      <p:pic>
        <p:nvPicPr>
          <p:cNvPr id="19465" name="Picture 9" descr="http://www.freeusandworldmaps.com/images/WorldPrintable/WorldMercator6LinesPrin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59" y="1066801"/>
            <a:ext cx="9119641" cy="7086600"/>
          </a:xfrm>
          <a:prstGeom prst="rect">
            <a:avLst/>
          </a:prstGeom>
          <a:noFill/>
        </p:spPr>
      </p:pic>
      <p:pic>
        <p:nvPicPr>
          <p:cNvPr id="19464" name="Picture 8" descr="http://www.google.com/intl/en_ALL/images/logos/images_logo_sm.gif">
            <a:hlinkClick r:id="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-1258888"/>
            <a:ext cx="1390650" cy="28575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362200" y="990600"/>
            <a:ext cx="5029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429000" y="152400"/>
            <a:ext cx="2627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World Map 3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206500" cy="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66730"/>
            <a:ext cx="9143999" cy="5991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429000" y="152400"/>
            <a:ext cx="2627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World Map 4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yellowmaps.com/maps/img/US/blank-base/us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-21580"/>
            <a:ext cx="8686800" cy="68243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24</Words>
  <Application>Microsoft Office PowerPoint</Application>
  <PresentationFormat>On-screen Show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12</cp:revision>
  <dcterms:created xsi:type="dcterms:W3CDTF">2011-08-06T20:50:54Z</dcterms:created>
  <dcterms:modified xsi:type="dcterms:W3CDTF">2013-03-25T03:05:17Z</dcterms:modified>
</cp:coreProperties>
</file>