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9"/>
  </p:handoutMasterIdLst>
  <p:sldIdLst>
    <p:sldId id="256" r:id="rId2"/>
    <p:sldId id="257" r:id="rId3"/>
    <p:sldId id="258" r:id="rId4"/>
    <p:sldId id="259" r:id="rId5"/>
    <p:sldId id="274" r:id="rId6"/>
    <p:sldId id="275" r:id="rId7"/>
    <p:sldId id="270" r:id="rId8"/>
    <p:sldId id="263" r:id="rId9"/>
    <p:sldId id="260" r:id="rId10"/>
    <p:sldId id="273" r:id="rId11"/>
    <p:sldId id="277" r:id="rId12"/>
    <p:sldId id="266" r:id="rId13"/>
    <p:sldId id="276" r:id="rId14"/>
    <p:sldId id="262" r:id="rId15"/>
    <p:sldId id="265" r:id="rId16"/>
    <p:sldId id="264" r:id="rId17"/>
    <p:sldId id="267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3" autoAdjust="0"/>
    <p:restoredTop sz="94718" autoAdjust="0"/>
  </p:normalViewPr>
  <p:slideViewPr>
    <p:cSldViewPr>
      <p:cViewPr varScale="1">
        <p:scale>
          <a:sx n="107" d="100"/>
          <a:sy n="107" d="100"/>
        </p:scale>
        <p:origin x="-11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6FB84604-9384-433B-A4F4-4F6FD1E7A6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6408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409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17CE8-7A83-4E92-A34E-F685A20C3C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18BA9-6C45-4C2D-A875-92FDB1097A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38B06-C8C4-4377-B214-7421D73314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8274A0-B6FF-4060-8850-F55B5A6BD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2ACF9-2BB6-4DAE-8D35-E6C6396083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47295-64FA-48F3-8257-C4862D76BA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17DD3-4DD8-4950-A8FD-66A94B1171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9D7D9-F2D2-402F-AE04-2180BE0437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8E56C-9424-4AC3-909C-583D7A72E7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5DEC9-42EE-4AD8-8AC2-E14AD5847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884E2-2E52-47A1-B76B-B898223ADB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15363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64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65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66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67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68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69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70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71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72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73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74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75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76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77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78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79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80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81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82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83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384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85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86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87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326CB313-7DA3-4130-9C32-BED56E1EBB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388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6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Kris.Freehling@hesperiausd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reerzone.or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Class of 2018 – Welcome Orientation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6600"/>
            <a:ext cx="6400800" cy="2362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Oak Hills High School</a:t>
            </a:r>
          </a:p>
          <a:p>
            <a:pPr eaLnBrk="1" hangingPunct="1">
              <a:defRPr/>
            </a:pPr>
            <a:r>
              <a:rPr lang="en-US" dirty="0" smtClean="0"/>
              <a:t>Mr. Freehling</a:t>
            </a:r>
          </a:p>
          <a:p>
            <a:pPr eaLnBrk="1" hangingPunct="1">
              <a:defRPr/>
            </a:pPr>
            <a:r>
              <a:rPr lang="en-US" dirty="0" smtClean="0"/>
              <a:t>Counselor – Class of 2018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UC </a:t>
            </a:r>
            <a:r>
              <a:rPr lang="en-US" dirty="0" smtClean="0"/>
              <a:t>Profile - UCLA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i="1" dirty="0" smtClean="0"/>
              <a:t>Average Statistics for incoming UCLA freshman (Class of 2014</a:t>
            </a:r>
            <a:r>
              <a:rPr lang="en-US" i="1" dirty="0" smtClean="0"/>
              <a:t>)</a:t>
            </a:r>
            <a:endParaRPr lang="en-US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 GPA – 4.1 overall</a:t>
            </a:r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 SAT Score – 2000 composite</a:t>
            </a:r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 ACT Score – 31 </a:t>
            </a:r>
            <a:r>
              <a:rPr lang="en-US" dirty="0" smtClean="0"/>
              <a:t>composite</a:t>
            </a:r>
          </a:p>
          <a:p>
            <a:pPr>
              <a:buFont typeface="Wingdings" pitchFamily="2" charset="2"/>
              <a:buNone/>
              <a:defRPr/>
            </a:pPr>
            <a:endParaRPr lang="en-US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87,000 Freshman Applications Received for Class of 2015. </a:t>
            </a:r>
            <a:r>
              <a:rPr lang="en-US" dirty="0" smtClean="0"/>
              <a:t>15,000 of those Admitted.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 State Profile – San Diego St.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r>
              <a:rPr lang="en-US" i="1" dirty="0" smtClean="0"/>
              <a:t>Average Statistics for incoming San Diego State freshmen (Class of 2014):</a:t>
            </a:r>
          </a:p>
          <a:p>
            <a:pPr>
              <a:buNone/>
            </a:pPr>
            <a:r>
              <a:rPr lang="en-US" dirty="0" smtClean="0"/>
              <a:t>GPA – 3.8 overall average</a:t>
            </a:r>
          </a:p>
          <a:p>
            <a:pPr>
              <a:buNone/>
            </a:pPr>
            <a:r>
              <a:rPr lang="en-US" dirty="0" smtClean="0"/>
              <a:t>SAT Score – 1159 (2400 is perfect score)</a:t>
            </a:r>
          </a:p>
          <a:p>
            <a:pPr>
              <a:buNone/>
            </a:pPr>
            <a:r>
              <a:rPr lang="en-US" dirty="0" smtClean="0"/>
              <a:t>ACT Score – 25 (36 is perfect score)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SDSU received 51,000 applications for their 2015 Freshmen class. 15,000 accepted.</a:t>
            </a:r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College Research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Start looking at colleges, choose at least 10 to research. </a:t>
            </a:r>
          </a:p>
          <a:p>
            <a:pPr eaLnBrk="1" hangingPunct="1">
              <a:defRPr/>
            </a:pPr>
            <a:r>
              <a:rPr lang="en-US" dirty="0" smtClean="0"/>
              <a:t>Narrow your list to 5 by the end of your 10</a:t>
            </a:r>
            <a:r>
              <a:rPr lang="en-US" baseline="30000" dirty="0" smtClean="0"/>
              <a:t>th</a:t>
            </a:r>
            <a:r>
              <a:rPr lang="en-US" dirty="0" smtClean="0"/>
              <a:t> grade year and 2 or 3 by end of 11</a:t>
            </a:r>
            <a:r>
              <a:rPr lang="en-US" baseline="30000" dirty="0" smtClean="0"/>
              <a:t>th</a:t>
            </a:r>
            <a:r>
              <a:rPr lang="en-US" dirty="0" smtClean="0"/>
              <a:t> grade year.</a:t>
            </a:r>
          </a:p>
          <a:p>
            <a:pPr eaLnBrk="1" hangingPunct="1">
              <a:defRPr/>
            </a:pPr>
            <a:r>
              <a:rPr lang="en-US" dirty="0" smtClean="0"/>
              <a:t>College application process starts in the fall of your senior year. </a:t>
            </a:r>
          </a:p>
          <a:p>
            <a:pPr eaLnBrk="1" hangingPunct="1">
              <a:defRPr/>
            </a:pPr>
            <a:r>
              <a:rPr lang="en-US" dirty="0" smtClean="0"/>
              <a:t>Go visit a college campus before deciding you want to attend there.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</a:t>
            </a:r>
            <a:r>
              <a:rPr lang="en-US" dirty="0" smtClean="0"/>
              <a:t> </a:t>
            </a:r>
            <a:r>
              <a:rPr lang="en-US" dirty="0" smtClean="0"/>
              <a:t>Post-High School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 smtClean="0"/>
              <a:t>Trade Schools – These generally require a high school diploma and specialize in one vocation or career path (Auto Technology, Welding, Cosmetology, Culinary Arts. Ex. UTI, </a:t>
            </a:r>
            <a:r>
              <a:rPr lang="en-US" dirty="0" err="1" smtClean="0"/>
              <a:t>Devry</a:t>
            </a:r>
            <a:r>
              <a:rPr lang="en-US" dirty="0" smtClean="0"/>
              <a:t>, </a:t>
            </a:r>
            <a:r>
              <a:rPr lang="en-US" dirty="0" err="1" smtClean="0"/>
              <a:t>Marinello</a:t>
            </a:r>
            <a:r>
              <a:rPr lang="en-US" dirty="0" smtClean="0"/>
              <a:t>, Cordon Bleu.)</a:t>
            </a:r>
          </a:p>
          <a:p>
            <a:r>
              <a:rPr lang="en-US" dirty="0" smtClean="0"/>
              <a:t>Military – Requires High School Diploma and corresponding ASVAB test scores.</a:t>
            </a:r>
          </a:p>
          <a:p>
            <a:r>
              <a:rPr lang="en-US" dirty="0" smtClean="0"/>
              <a:t>Work – Many entry level jobs require a minimum of a high school diploma.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Testing Information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If you are going to a 4-year college, sign </a:t>
            </a:r>
            <a:r>
              <a:rPr lang="en-US" dirty="0" smtClean="0"/>
              <a:t>up and take the PSAT on October 14th. This is a practice test for the SAT</a:t>
            </a:r>
            <a:r>
              <a:rPr lang="en-US" dirty="0" smtClean="0"/>
              <a:t>.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Get good scores on your state testing this year. CAHSEE is suspended for this year but may come back.</a:t>
            </a:r>
          </a:p>
          <a:p>
            <a:pPr eaLnBrk="1" hangingPunct="1">
              <a:defRPr/>
            </a:pPr>
            <a:r>
              <a:rPr lang="en-US" dirty="0" smtClean="0"/>
              <a:t>Sign-up for both the SAT and the ACT in 11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smtClean="0"/>
              <a:t>grade</a:t>
            </a:r>
            <a:r>
              <a:rPr lang="en-US" dirty="0" smtClean="0"/>
              <a:t> </a:t>
            </a:r>
            <a:r>
              <a:rPr lang="en-US" dirty="0" smtClean="0"/>
              <a:t>or after completing Alg. II.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Financial Aid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If you need help paying for college:</a:t>
            </a:r>
          </a:p>
          <a:p>
            <a:pPr lvl="1" eaLnBrk="1" hangingPunct="1">
              <a:defRPr/>
            </a:pPr>
            <a:r>
              <a:rPr lang="en-US" sz="2400" dirty="0" smtClean="0"/>
              <a:t>Cal Grants – Awarded based on need AND GPA:</a:t>
            </a:r>
          </a:p>
          <a:p>
            <a:pPr lvl="2" eaLnBrk="1" hangingPunct="1">
              <a:defRPr/>
            </a:pPr>
            <a:r>
              <a:rPr lang="en-US" sz="2000" dirty="0" smtClean="0"/>
              <a:t>Minimum 3.0 GPA</a:t>
            </a:r>
          </a:p>
          <a:p>
            <a:pPr lvl="2" eaLnBrk="1" hangingPunct="1">
              <a:defRPr/>
            </a:pPr>
            <a:r>
              <a:rPr lang="en-US" sz="2000" dirty="0" smtClean="0"/>
              <a:t>A-G Requirements</a:t>
            </a:r>
          </a:p>
          <a:p>
            <a:pPr lvl="2" eaLnBrk="1" hangingPunct="1">
              <a:defRPr/>
            </a:pPr>
            <a:r>
              <a:rPr lang="en-US" sz="2000" dirty="0" smtClean="0"/>
              <a:t>Pass the CAHSEE</a:t>
            </a:r>
          </a:p>
          <a:p>
            <a:pPr lvl="2" eaLnBrk="1" hangingPunct="1">
              <a:defRPr/>
            </a:pPr>
            <a:r>
              <a:rPr lang="en-US" sz="2000" dirty="0" smtClean="0"/>
              <a:t>Must attend a college in the state of California</a:t>
            </a:r>
          </a:p>
          <a:p>
            <a:pPr eaLnBrk="1" hangingPunct="1">
              <a:defRPr/>
            </a:pPr>
            <a:r>
              <a:rPr lang="en-US" sz="2800" dirty="0" smtClean="0"/>
              <a:t>Apply for Scholarships NOW</a:t>
            </a:r>
          </a:p>
          <a:p>
            <a:pPr lvl="1" eaLnBrk="1" hangingPunct="1">
              <a:defRPr/>
            </a:pPr>
            <a:r>
              <a:rPr lang="en-US" sz="2400" dirty="0" smtClean="0"/>
              <a:t>Register with Fast Web</a:t>
            </a:r>
          </a:p>
          <a:p>
            <a:pPr lvl="1" eaLnBrk="1" hangingPunct="1">
              <a:defRPr/>
            </a:pPr>
            <a:r>
              <a:rPr lang="en-US" sz="2400" dirty="0" smtClean="0"/>
              <a:t>Watch each month for the OHHS Scholarship Bulletin</a:t>
            </a:r>
          </a:p>
          <a:p>
            <a:pPr eaLnBrk="1" hangingPunct="1">
              <a:defRPr/>
            </a:pPr>
            <a:r>
              <a:rPr lang="en-US" sz="2800" dirty="0" smtClean="0"/>
              <a:t>Visit the Career Center – In Main Office Next to Counseling.</a:t>
            </a:r>
          </a:p>
          <a:p>
            <a:pPr lvl="1" eaLnBrk="1" hangingPunct="1">
              <a:defRPr/>
            </a:pPr>
            <a:endParaRPr lang="en-US" sz="2400" dirty="0" smtClean="0"/>
          </a:p>
          <a:p>
            <a:pPr lvl="2" eaLnBrk="1" hangingPunct="1">
              <a:defRPr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Get Involved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Join a sport</a:t>
            </a:r>
          </a:p>
          <a:p>
            <a:pPr eaLnBrk="1" hangingPunct="1">
              <a:defRPr/>
            </a:pPr>
            <a:r>
              <a:rPr lang="en-US" dirty="0" smtClean="0"/>
              <a:t>Start or join a club – See Page 34-36 of your Student Handbook for a list.</a:t>
            </a:r>
          </a:p>
          <a:p>
            <a:pPr eaLnBrk="1" hangingPunct="1">
              <a:defRPr/>
            </a:pPr>
            <a:r>
              <a:rPr lang="en-US" dirty="0" smtClean="0"/>
              <a:t>Volunteer at school or in the community</a:t>
            </a:r>
          </a:p>
          <a:p>
            <a:pPr eaLnBrk="1" hangingPunct="1">
              <a:defRPr/>
            </a:pPr>
            <a:r>
              <a:rPr lang="en-US" dirty="0" smtClean="0"/>
              <a:t>Make High School Fun!</a:t>
            </a:r>
          </a:p>
          <a:p>
            <a:pPr eaLnBrk="1" hangingPunct="1">
              <a:defRPr/>
            </a:pPr>
            <a:r>
              <a:rPr lang="en-US" dirty="0" smtClean="0"/>
              <a:t>Have School Spirit! GO BULLDOGS!!!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Counseling Schedule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4582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First Semester: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4 Year Plans – Meet Individually with me in my office. ALL 10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graders will have a face to face meeting with me.</a:t>
            </a: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Second Semester: Registration Process begins for 11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Grade Year in January.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Read notes from me with important dates.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Watch the Counseling Page on the OHHS web site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Questions????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ANYTIME! Come into counseling office before or after school or see me outside at lunch time. Best way to reach me: Email me: </a:t>
            </a:r>
            <a:r>
              <a:rPr lang="en-US" sz="2400" dirty="0" smtClean="0">
                <a:hlinkClick r:id="rId2"/>
              </a:rPr>
              <a:t>Kris.Freehling@hesperiausd.org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Things to Remember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Graduation is right around the corner:</a:t>
            </a:r>
          </a:p>
          <a:p>
            <a:pPr lvl="1" eaLnBrk="1" hangingPunct="1">
              <a:defRPr/>
            </a:pPr>
            <a:r>
              <a:rPr lang="en-US" dirty="0" smtClean="0"/>
              <a:t>Pass Your Classes – Be a 4-Year OHHS Grad!</a:t>
            </a:r>
          </a:p>
          <a:p>
            <a:pPr lvl="2" eaLnBrk="1" hangingPunct="1">
              <a:defRPr/>
            </a:pPr>
            <a:r>
              <a:rPr lang="en-US" dirty="0" smtClean="0"/>
              <a:t>Check your Power School frequently</a:t>
            </a:r>
          </a:p>
          <a:p>
            <a:pPr lvl="1" eaLnBrk="1" hangingPunct="1">
              <a:defRPr/>
            </a:pPr>
            <a:r>
              <a:rPr lang="en-US" dirty="0" smtClean="0"/>
              <a:t>Get Involved – Be A Leader!</a:t>
            </a:r>
          </a:p>
          <a:p>
            <a:pPr lvl="1" eaLnBrk="1" hangingPunct="1">
              <a:defRPr/>
            </a:pPr>
            <a:r>
              <a:rPr lang="en-US" dirty="0" smtClean="0"/>
              <a:t>Attend Your Classes Every Day!</a:t>
            </a:r>
          </a:p>
          <a:p>
            <a:pPr lvl="1" eaLnBrk="1" hangingPunct="1">
              <a:defRPr/>
            </a:pPr>
            <a:r>
              <a:rPr lang="en-US" dirty="0" smtClean="0"/>
              <a:t>Stay out of trouble – Don’t Miss Out!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Credits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10</a:t>
            </a:r>
            <a:r>
              <a:rPr lang="en-US" baseline="30000" dirty="0" smtClean="0"/>
              <a:t>th</a:t>
            </a:r>
            <a:r>
              <a:rPr lang="en-US" dirty="0" smtClean="0"/>
              <a:t> Graders should currently have earned 60 credits if you passed all of your 9</a:t>
            </a:r>
            <a:r>
              <a:rPr lang="en-US" baseline="30000" dirty="0" smtClean="0"/>
              <a:t>th</a:t>
            </a:r>
            <a:r>
              <a:rPr lang="en-US" dirty="0" smtClean="0"/>
              <a:t> grade classes or went to summer school to make up any F’s from last year!</a:t>
            </a:r>
          </a:p>
          <a:p>
            <a:pPr lvl="1" eaLnBrk="1" hangingPunct="1">
              <a:defRPr/>
            </a:pPr>
            <a:r>
              <a:rPr lang="en-US" dirty="0" smtClean="0"/>
              <a:t>Minimum of 40 credits are needed at this point to be on track to graduate in 2018.</a:t>
            </a:r>
          </a:p>
          <a:p>
            <a:pPr lvl="1" eaLnBrk="1" hangingPunct="1">
              <a:defRPr/>
            </a:pPr>
            <a:r>
              <a:rPr lang="en-US" dirty="0" smtClean="0"/>
              <a:t>You need a minimum of 220 credits to graduate from Oak Hills High School at the end of your 12</a:t>
            </a:r>
            <a:r>
              <a:rPr lang="en-US" baseline="30000" dirty="0" smtClean="0"/>
              <a:t>th</a:t>
            </a:r>
            <a:r>
              <a:rPr lang="en-US" dirty="0" smtClean="0"/>
              <a:t> grade year.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800" smtClean="0"/>
              <a:t>What Should Have I already Passed: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English 1 or ENG I Pre-AP</a:t>
            </a:r>
          </a:p>
          <a:p>
            <a:pPr eaLnBrk="1" hangingPunct="1">
              <a:defRPr/>
            </a:pPr>
            <a:r>
              <a:rPr lang="en-US" dirty="0" smtClean="0"/>
              <a:t>Algebra I, Geometry, or Algebra II</a:t>
            </a:r>
          </a:p>
          <a:p>
            <a:pPr eaLnBrk="1" hangingPunct="1">
              <a:defRPr/>
            </a:pPr>
            <a:r>
              <a:rPr lang="en-US" dirty="0" smtClean="0"/>
              <a:t>1 Year of Science</a:t>
            </a:r>
          </a:p>
          <a:p>
            <a:pPr eaLnBrk="1" hangingPunct="1">
              <a:defRPr/>
            </a:pPr>
            <a:r>
              <a:rPr lang="en-US" dirty="0" smtClean="0"/>
              <a:t>1 Year of PE</a:t>
            </a:r>
          </a:p>
          <a:p>
            <a:pPr eaLnBrk="1" hangingPunct="1">
              <a:defRPr/>
            </a:pPr>
            <a:r>
              <a:rPr lang="en-US" dirty="0" smtClean="0"/>
              <a:t>1 year of Foreign Language</a:t>
            </a:r>
          </a:p>
          <a:p>
            <a:pPr eaLnBrk="1" hangingPunct="1">
              <a:defRPr/>
            </a:pPr>
            <a:r>
              <a:rPr lang="en-US" dirty="0" smtClean="0"/>
              <a:t>1 year of an Elective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Subject Area Graduation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 Years (40 credits) of English – ENG 1-4</a:t>
            </a:r>
          </a:p>
          <a:p>
            <a:r>
              <a:rPr lang="en-US" dirty="0" smtClean="0"/>
              <a:t>2 Years (20 credits) of Math – 10 Algebra and 10 Geometry.</a:t>
            </a:r>
          </a:p>
          <a:p>
            <a:r>
              <a:rPr lang="en-US" dirty="0" smtClean="0"/>
              <a:t>3 years (30 credits) of Science - 10 Biology, 10 Physical or Earth, and 10 of any science.</a:t>
            </a:r>
          </a:p>
          <a:p>
            <a:r>
              <a:rPr lang="en-US" dirty="0" smtClean="0"/>
              <a:t>3 Years (30 credits) of Social Science – 10 World Hist, 10 U.S. Hist, 5 Gov, 5 Econ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Non-Core Subject Area Graduation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2 Years of PE (20 credits) – Fresh/Gen PE, Dance, ROTC, Wind Ensemble, Athletic PE.</a:t>
            </a:r>
          </a:p>
          <a:p>
            <a:pPr lvl="1"/>
            <a:r>
              <a:rPr lang="en-US" dirty="0" smtClean="0"/>
              <a:t>1 Year of Fine Art or Foreign Language (10 credits) – Spanish/French/</a:t>
            </a:r>
            <a:r>
              <a:rPr lang="en-US" dirty="0" err="1" smtClean="0"/>
              <a:t>Hert</a:t>
            </a:r>
            <a:r>
              <a:rPr lang="en-US" dirty="0" smtClean="0"/>
              <a:t>. Spanish, Art, Sculpture, Photo, Drama, Choir, Music, Dance</a:t>
            </a:r>
          </a:p>
          <a:p>
            <a:pPr lvl="1"/>
            <a:r>
              <a:rPr lang="en-US" dirty="0" smtClean="0"/>
              <a:t>70 Elective Credits (Electives can be any class including Core Academic classes that go above and beyond the subject area requirements.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UC/CSU A-G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5257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English – 4 years</a:t>
            </a:r>
          </a:p>
          <a:p>
            <a:pPr>
              <a:defRPr/>
            </a:pPr>
            <a:r>
              <a:rPr lang="en-US" dirty="0" smtClean="0"/>
              <a:t>Math – 3 years / 4 years recommended</a:t>
            </a:r>
          </a:p>
          <a:p>
            <a:pPr>
              <a:defRPr/>
            </a:pPr>
            <a:r>
              <a:rPr lang="en-US" dirty="0" smtClean="0"/>
              <a:t>Science – 2 years / 3 recommended</a:t>
            </a:r>
          </a:p>
          <a:p>
            <a:pPr>
              <a:defRPr/>
            </a:pPr>
            <a:r>
              <a:rPr lang="en-US" dirty="0" smtClean="0"/>
              <a:t>Social Studies – 2 years</a:t>
            </a:r>
          </a:p>
          <a:p>
            <a:pPr>
              <a:defRPr/>
            </a:pPr>
            <a:r>
              <a:rPr lang="en-US" dirty="0" smtClean="0"/>
              <a:t>Foreign Language – 2 years of SAME Language / 3 recommended</a:t>
            </a:r>
          </a:p>
          <a:p>
            <a:pPr>
              <a:defRPr/>
            </a:pPr>
            <a:r>
              <a:rPr lang="en-US" dirty="0" smtClean="0"/>
              <a:t>Visual &amp; Performing Arts – 1 year</a:t>
            </a:r>
          </a:p>
          <a:p>
            <a:pPr>
              <a:defRPr/>
            </a:pPr>
            <a:r>
              <a:rPr lang="en-US" dirty="0" smtClean="0"/>
              <a:t>Academic Elective – 1 year (Psych/AP Euro).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Think about your future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What do you want to do after high school and what career path do you want?</a:t>
            </a:r>
          </a:p>
          <a:p>
            <a:pPr eaLnBrk="1" hangingPunct="1">
              <a:defRPr/>
            </a:pPr>
            <a:r>
              <a:rPr lang="en-US" dirty="0" smtClean="0"/>
              <a:t>What are you interested in?</a:t>
            </a:r>
          </a:p>
          <a:p>
            <a:pPr eaLnBrk="1" hangingPunct="1">
              <a:defRPr/>
            </a:pPr>
            <a:r>
              <a:rPr lang="en-US" dirty="0" smtClean="0"/>
              <a:t>Take Career Assessment</a:t>
            </a:r>
          </a:p>
          <a:p>
            <a:pPr lvl="1" eaLnBrk="1" hangingPunct="1">
              <a:defRPr/>
            </a:pPr>
            <a:r>
              <a:rPr lang="en-US" dirty="0" smtClean="0">
                <a:hlinkClick r:id="rId2"/>
              </a:rPr>
              <a:t>www.careerzone.org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Visit the Career Center – D-Rod </a:t>
            </a:r>
          </a:p>
          <a:p>
            <a:pPr eaLnBrk="1" hangingPunct="1">
              <a:defRPr/>
            </a:pPr>
            <a:r>
              <a:rPr lang="en-US" dirty="0" smtClean="0"/>
              <a:t>Talk to people about their professions</a:t>
            </a:r>
          </a:p>
          <a:p>
            <a:pPr eaLnBrk="1" hangingPunct="1">
              <a:defRPr/>
            </a:pPr>
            <a:r>
              <a:rPr lang="en-US" dirty="0" smtClean="0"/>
              <a:t>Education can = more $$$$$ for you!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What Colleges Want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Community College i.e.: VVC, Chaffey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A high school diploma gets you in.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4 Years of Math and English are recommended so hopefully remedial classes won’t be needed.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4 Year Universities </a:t>
            </a:r>
            <a:r>
              <a:rPr lang="en-US" dirty="0" err="1" smtClean="0"/>
              <a:t>ie</a:t>
            </a:r>
            <a:r>
              <a:rPr lang="en-US" dirty="0" smtClean="0"/>
              <a:t>: UCLA, SDSU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A-G requirements (No D or F grades)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Excellent scores on SAT and/or ACT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Minimum GPA of 2.5 for CSU and 3.0 for UC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Great School AND Community Involvement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Curtain Call</Template>
  <TotalTime>677</TotalTime>
  <Words>1018</Words>
  <Application>Microsoft Office PowerPoint</Application>
  <PresentationFormat>On-screen Show (4:3)</PresentationFormat>
  <Paragraphs>109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Curtain Call</vt:lpstr>
      <vt:lpstr>Class of 2018 – Welcome Orientation</vt:lpstr>
      <vt:lpstr>Things to Remember</vt:lpstr>
      <vt:lpstr>Credits</vt:lpstr>
      <vt:lpstr>What Should Have I already Passed:</vt:lpstr>
      <vt:lpstr>Core Subject Area Graduation Requirements</vt:lpstr>
      <vt:lpstr>Non-Core Subject Area Graduation Requirements</vt:lpstr>
      <vt:lpstr>UC/CSU A-G Requirements</vt:lpstr>
      <vt:lpstr>Think about your future</vt:lpstr>
      <vt:lpstr>What Colleges Want</vt:lpstr>
      <vt:lpstr>UC Profile - UCLA</vt:lpstr>
      <vt:lpstr>Cal State Profile – San Diego St.</vt:lpstr>
      <vt:lpstr>College Research</vt:lpstr>
      <vt:lpstr>Additional Post-High School Opportunities</vt:lpstr>
      <vt:lpstr>Testing Information</vt:lpstr>
      <vt:lpstr>Financial Aid</vt:lpstr>
      <vt:lpstr>Get Involved</vt:lpstr>
      <vt:lpstr>Counseling Schedule</vt:lpstr>
    </vt:vector>
  </TitlesOfParts>
  <Company>Hesperia 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of 2011 </dc:title>
  <dc:creator>Oak Hills High School</dc:creator>
  <cp:lastModifiedBy>kris.freehling</cp:lastModifiedBy>
  <cp:revision>54</cp:revision>
  <dcterms:created xsi:type="dcterms:W3CDTF">2009-08-25T13:37:14Z</dcterms:created>
  <dcterms:modified xsi:type="dcterms:W3CDTF">2015-08-27T13:36:46Z</dcterms:modified>
</cp:coreProperties>
</file>